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8BCB56-196E-4C85-BCB3-93A9E23E9622}" type="datetimeFigureOut">
              <a:rPr lang="en-US" smtClean="0"/>
              <a:t>6/17/2013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F130C2-187E-423A-9535-D57F8DE3AAEB}" type="slidenum">
              <a:rPr lang="en-US" smtClean="0"/>
              <a:t>‹#›</a:t>
            </a:fld>
            <a:endParaRPr lang="en-US" dirty="0"/>
          </a:p>
        </p:txBody>
      </p:sp>
    </p:spTree>
    <p:extLst>
      <p:ext uri="{BB962C8B-B14F-4D97-AF65-F5344CB8AC3E}">
        <p14:creationId xmlns:p14="http://schemas.microsoft.com/office/powerpoint/2010/main" val="4268396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8BCB56-196E-4C85-BCB3-93A9E23E9622}" type="datetimeFigureOut">
              <a:rPr lang="en-US" smtClean="0"/>
              <a:t>6/17/2013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F130C2-187E-423A-9535-D57F8DE3AAEB}" type="slidenum">
              <a:rPr lang="en-US" smtClean="0"/>
              <a:t>‹#›</a:t>
            </a:fld>
            <a:endParaRPr lang="en-US" dirty="0"/>
          </a:p>
        </p:txBody>
      </p:sp>
    </p:spTree>
    <p:extLst>
      <p:ext uri="{BB962C8B-B14F-4D97-AF65-F5344CB8AC3E}">
        <p14:creationId xmlns:p14="http://schemas.microsoft.com/office/powerpoint/2010/main" val="1908862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8BCB56-196E-4C85-BCB3-93A9E23E9622}" type="datetimeFigureOut">
              <a:rPr lang="en-US" smtClean="0"/>
              <a:t>6/17/2013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F130C2-187E-423A-9535-D57F8DE3AAEB}" type="slidenum">
              <a:rPr lang="en-US" smtClean="0"/>
              <a:t>‹#›</a:t>
            </a:fld>
            <a:endParaRPr lang="en-US" dirty="0"/>
          </a:p>
        </p:txBody>
      </p:sp>
    </p:spTree>
    <p:extLst>
      <p:ext uri="{BB962C8B-B14F-4D97-AF65-F5344CB8AC3E}">
        <p14:creationId xmlns:p14="http://schemas.microsoft.com/office/powerpoint/2010/main" val="1178119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8BCB56-196E-4C85-BCB3-93A9E23E9622}" type="datetimeFigureOut">
              <a:rPr lang="en-US" smtClean="0"/>
              <a:t>6/17/2013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F130C2-187E-423A-9535-D57F8DE3AAEB}" type="slidenum">
              <a:rPr lang="en-US" smtClean="0"/>
              <a:t>‹#›</a:t>
            </a:fld>
            <a:endParaRPr lang="en-US" dirty="0"/>
          </a:p>
        </p:txBody>
      </p:sp>
    </p:spTree>
    <p:extLst>
      <p:ext uri="{BB962C8B-B14F-4D97-AF65-F5344CB8AC3E}">
        <p14:creationId xmlns:p14="http://schemas.microsoft.com/office/powerpoint/2010/main" val="2239124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8BCB56-196E-4C85-BCB3-93A9E23E9622}" type="datetimeFigureOut">
              <a:rPr lang="en-US" smtClean="0"/>
              <a:t>6/17/2013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F130C2-187E-423A-9535-D57F8DE3AAEB}" type="slidenum">
              <a:rPr lang="en-US" smtClean="0"/>
              <a:t>‹#›</a:t>
            </a:fld>
            <a:endParaRPr lang="en-US" dirty="0"/>
          </a:p>
        </p:txBody>
      </p:sp>
    </p:spTree>
    <p:extLst>
      <p:ext uri="{BB962C8B-B14F-4D97-AF65-F5344CB8AC3E}">
        <p14:creationId xmlns:p14="http://schemas.microsoft.com/office/powerpoint/2010/main" val="3490806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8BCB56-196E-4C85-BCB3-93A9E23E9622}" type="datetimeFigureOut">
              <a:rPr lang="en-US" smtClean="0"/>
              <a:t>6/17/2013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DF130C2-187E-423A-9535-D57F8DE3AAEB}" type="slidenum">
              <a:rPr lang="en-US" smtClean="0"/>
              <a:t>‹#›</a:t>
            </a:fld>
            <a:endParaRPr lang="en-US" dirty="0"/>
          </a:p>
        </p:txBody>
      </p:sp>
    </p:spTree>
    <p:extLst>
      <p:ext uri="{BB962C8B-B14F-4D97-AF65-F5344CB8AC3E}">
        <p14:creationId xmlns:p14="http://schemas.microsoft.com/office/powerpoint/2010/main" val="2745518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8BCB56-196E-4C85-BCB3-93A9E23E9622}" type="datetimeFigureOut">
              <a:rPr lang="en-US" smtClean="0"/>
              <a:t>6/17/2013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DF130C2-187E-423A-9535-D57F8DE3AAEB}" type="slidenum">
              <a:rPr lang="en-US" smtClean="0"/>
              <a:t>‹#›</a:t>
            </a:fld>
            <a:endParaRPr lang="en-US" dirty="0"/>
          </a:p>
        </p:txBody>
      </p:sp>
    </p:spTree>
    <p:extLst>
      <p:ext uri="{BB962C8B-B14F-4D97-AF65-F5344CB8AC3E}">
        <p14:creationId xmlns:p14="http://schemas.microsoft.com/office/powerpoint/2010/main" val="2119485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8BCB56-196E-4C85-BCB3-93A9E23E9622}" type="datetimeFigureOut">
              <a:rPr lang="en-US" smtClean="0"/>
              <a:t>6/17/2013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DF130C2-187E-423A-9535-D57F8DE3AAEB}" type="slidenum">
              <a:rPr lang="en-US" smtClean="0"/>
              <a:t>‹#›</a:t>
            </a:fld>
            <a:endParaRPr lang="en-US" dirty="0"/>
          </a:p>
        </p:txBody>
      </p:sp>
    </p:spTree>
    <p:extLst>
      <p:ext uri="{BB962C8B-B14F-4D97-AF65-F5344CB8AC3E}">
        <p14:creationId xmlns:p14="http://schemas.microsoft.com/office/powerpoint/2010/main" val="1102442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8BCB56-196E-4C85-BCB3-93A9E23E9622}" type="datetimeFigureOut">
              <a:rPr lang="en-US" smtClean="0"/>
              <a:t>6/17/2013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DF130C2-187E-423A-9535-D57F8DE3AAEB}" type="slidenum">
              <a:rPr lang="en-US" smtClean="0"/>
              <a:t>‹#›</a:t>
            </a:fld>
            <a:endParaRPr lang="en-US" dirty="0"/>
          </a:p>
        </p:txBody>
      </p:sp>
    </p:spTree>
    <p:extLst>
      <p:ext uri="{BB962C8B-B14F-4D97-AF65-F5344CB8AC3E}">
        <p14:creationId xmlns:p14="http://schemas.microsoft.com/office/powerpoint/2010/main" val="1538085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8BCB56-196E-4C85-BCB3-93A9E23E9622}" type="datetimeFigureOut">
              <a:rPr lang="en-US" smtClean="0"/>
              <a:t>6/17/2013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DF130C2-187E-423A-9535-D57F8DE3AAEB}" type="slidenum">
              <a:rPr lang="en-US" smtClean="0"/>
              <a:t>‹#›</a:t>
            </a:fld>
            <a:endParaRPr lang="en-US" dirty="0"/>
          </a:p>
        </p:txBody>
      </p:sp>
    </p:spTree>
    <p:extLst>
      <p:ext uri="{BB962C8B-B14F-4D97-AF65-F5344CB8AC3E}">
        <p14:creationId xmlns:p14="http://schemas.microsoft.com/office/powerpoint/2010/main" val="1410646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8BCB56-196E-4C85-BCB3-93A9E23E9622}" type="datetimeFigureOut">
              <a:rPr lang="en-US" smtClean="0"/>
              <a:t>6/17/2013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DF130C2-187E-423A-9535-D57F8DE3AAEB}" type="slidenum">
              <a:rPr lang="en-US" smtClean="0"/>
              <a:t>‹#›</a:t>
            </a:fld>
            <a:endParaRPr lang="en-US" dirty="0"/>
          </a:p>
        </p:txBody>
      </p:sp>
    </p:spTree>
    <p:extLst>
      <p:ext uri="{BB962C8B-B14F-4D97-AF65-F5344CB8AC3E}">
        <p14:creationId xmlns:p14="http://schemas.microsoft.com/office/powerpoint/2010/main" val="3975158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8BCB56-196E-4C85-BCB3-93A9E23E9622}" type="datetimeFigureOut">
              <a:rPr lang="en-US" smtClean="0"/>
              <a:t>6/17/2013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F130C2-187E-423A-9535-D57F8DE3AAEB}" type="slidenum">
              <a:rPr lang="en-US" smtClean="0"/>
              <a:t>‹#›</a:t>
            </a:fld>
            <a:endParaRPr lang="en-US" dirty="0"/>
          </a:p>
        </p:txBody>
      </p:sp>
    </p:spTree>
    <p:extLst>
      <p:ext uri="{BB962C8B-B14F-4D97-AF65-F5344CB8AC3E}">
        <p14:creationId xmlns:p14="http://schemas.microsoft.com/office/powerpoint/2010/main" val="1202026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438400"/>
            <a:ext cx="8229600" cy="1143000"/>
          </a:xfrm>
        </p:spPr>
        <p:txBody>
          <a:bodyPr/>
          <a:lstStyle/>
          <a:p>
            <a:r>
              <a:rPr lang="en-US" dirty="0" smtClean="0"/>
              <a:t>The Boy with Wings</a:t>
            </a:r>
            <a:endParaRPr lang="en-US" dirty="0"/>
          </a:p>
        </p:txBody>
      </p:sp>
    </p:spTree>
    <p:extLst>
      <p:ext uri="{BB962C8B-B14F-4D97-AF65-F5344CB8AC3E}">
        <p14:creationId xmlns:p14="http://schemas.microsoft.com/office/powerpoint/2010/main" val="4237344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038600"/>
            <a:ext cx="8458200" cy="2514600"/>
          </a:xfrm>
        </p:spPr>
        <p:txBody>
          <a:bodyPr>
            <a:normAutofit/>
          </a:bodyPr>
          <a:lstStyle/>
          <a:p>
            <a:r>
              <a:rPr lang="en-US" sz="1600" dirty="0" smtClean="0"/>
              <a:t>Without really asking him, the angel knew what Eli wished for. With one last hug the angel whispered something in his ear and finally ascended into the sky. At first Eli was confused at what happened but he soon began to realize that the angel had granted him with something that could save him, his mother, and everyone else. She gave him a set a of angel-like wings like hers. Eli could fly.</a:t>
            </a:r>
            <a:endParaRPr lang="en-US" sz="1600" dirty="0"/>
          </a:p>
        </p:txBody>
      </p:sp>
      <p:sp>
        <p:nvSpPr>
          <p:cNvPr id="3" name="Content Placeholder 2"/>
          <p:cNvSpPr>
            <a:spLocks noGrp="1"/>
          </p:cNvSpPr>
          <p:nvPr>
            <p:ph idx="1"/>
          </p:nvPr>
        </p:nvSpPr>
        <p:spPr>
          <a:xfrm>
            <a:off x="381000" y="152401"/>
            <a:ext cx="8458200" cy="3124200"/>
          </a:xfrm>
        </p:spPr>
        <p:txBody>
          <a:bodyPr/>
          <a:lstStyle/>
          <a:p>
            <a:endParaRPr lang="en-US" dirty="0"/>
          </a:p>
        </p:txBody>
      </p:sp>
    </p:spTree>
    <p:extLst>
      <p:ext uri="{BB962C8B-B14F-4D97-AF65-F5344CB8AC3E}">
        <p14:creationId xmlns:p14="http://schemas.microsoft.com/office/powerpoint/2010/main" val="33245473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038600"/>
            <a:ext cx="8305800" cy="2362200"/>
          </a:xfrm>
        </p:spPr>
        <p:txBody>
          <a:bodyPr>
            <a:normAutofit/>
          </a:bodyPr>
          <a:lstStyle/>
          <a:p>
            <a:r>
              <a:rPr lang="en-US" sz="1600" dirty="0" smtClean="0"/>
              <a:t>Having the ability to fly, Eli flew as fast as he could all the way back to his mother. He found her in the same position she was in when he left. As he approached her, he noticed she still had tears on her face from crying, so he wiped them away. Startled she looked up shocked to see little  Eli in front of her  and not to mention the fact that he was floating in the air. </a:t>
            </a:r>
            <a:endParaRPr lang="en-US" sz="1600" dirty="0"/>
          </a:p>
        </p:txBody>
      </p:sp>
      <p:sp>
        <p:nvSpPr>
          <p:cNvPr id="3" name="Content Placeholder 2"/>
          <p:cNvSpPr>
            <a:spLocks noGrp="1"/>
          </p:cNvSpPr>
          <p:nvPr>
            <p:ph idx="1"/>
          </p:nvPr>
        </p:nvSpPr>
        <p:spPr>
          <a:xfrm>
            <a:off x="457200" y="228601"/>
            <a:ext cx="8305800" cy="3124200"/>
          </a:xfrm>
        </p:spPr>
        <p:txBody>
          <a:bodyPr/>
          <a:lstStyle/>
          <a:p>
            <a:endParaRPr lang="en-US" dirty="0"/>
          </a:p>
        </p:txBody>
      </p:sp>
    </p:spTree>
    <p:extLst>
      <p:ext uri="{BB962C8B-B14F-4D97-AF65-F5344CB8AC3E}">
        <p14:creationId xmlns:p14="http://schemas.microsoft.com/office/powerpoint/2010/main" val="754135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962400"/>
            <a:ext cx="8229600" cy="2438400"/>
          </a:xfrm>
        </p:spPr>
        <p:txBody>
          <a:bodyPr>
            <a:normAutofit/>
          </a:bodyPr>
          <a:lstStyle/>
          <a:p>
            <a:r>
              <a:rPr lang="en-US" sz="1600" dirty="0" smtClean="0"/>
              <a:t>Eli hugged his mother real tight and whispered the same words the angel spoke to him ,into her ear. Just like Eli, his mother formed wings of light on her back in the shape on angel wings. Everyone else on the plantation was shocked to see this happening, although they didn’t shy away from Eli and his mother. </a:t>
            </a:r>
            <a:endParaRPr lang="en-US" sz="1600" dirty="0"/>
          </a:p>
        </p:txBody>
      </p:sp>
      <p:sp>
        <p:nvSpPr>
          <p:cNvPr id="3" name="Content Placeholder 2"/>
          <p:cNvSpPr>
            <a:spLocks noGrp="1"/>
          </p:cNvSpPr>
          <p:nvPr>
            <p:ph idx="1"/>
          </p:nvPr>
        </p:nvSpPr>
        <p:spPr>
          <a:xfrm>
            <a:off x="457200" y="152401"/>
            <a:ext cx="8229600" cy="2895600"/>
          </a:xfrm>
        </p:spPr>
        <p:txBody>
          <a:bodyPr/>
          <a:lstStyle/>
          <a:p>
            <a:endParaRPr lang="en-US" dirty="0"/>
          </a:p>
        </p:txBody>
      </p:sp>
    </p:spTree>
    <p:extLst>
      <p:ext uri="{BB962C8B-B14F-4D97-AF65-F5344CB8AC3E}">
        <p14:creationId xmlns:p14="http://schemas.microsoft.com/office/powerpoint/2010/main" val="42873825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38600"/>
            <a:ext cx="8305800" cy="2438400"/>
          </a:xfrm>
        </p:spPr>
        <p:txBody>
          <a:bodyPr>
            <a:normAutofit/>
          </a:bodyPr>
          <a:lstStyle/>
          <a:p>
            <a:r>
              <a:rPr lang="en-US" sz="1600" dirty="0" smtClean="0"/>
              <a:t>In fact, everyone began to hug both little Eli and his mother and before long they all had wings on their backs too. Together  they all joined hands and flew off towards the sky.  Waiting for them in the clouds was none other than Eli’s angel friend who granted him this special gift.  For generations to come, people from far and wide knew of the little boy with wings who became friends with an angel. </a:t>
            </a:r>
            <a:endParaRPr lang="en-US" sz="1600" dirty="0"/>
          </a:p>
        </p:txBody>
      </p:sp>
      <p:sp>
        <p:nvSpPr>
          <p:cNvPr id="3" name="Content Placeholder 2"/>
          <p:cNvSpPr>
            <a:spLocks noGrp="1"/>
          </p:cNvSpPr>
          <p:nvPr>
            <p:ph idx="1"/>
          </p:nvPr>
        </p:nvSpPr>
        <p:spPr>
          <a:xfrm>
            <a:off x="228600" y="152401"/>
            <a:ext cx="8686800" cy="3200400"/>
          </a:xfrm>
        </p:spPr>
        <p:txBody>
          <a:bodyPr/>
          <a:lstStyle/>
          <a:p>
            <a:endParaRPr lang="en-US" dirty="0"/>
          </a:p>
        </p:txBody>
      </p:sp>
    </p:spTree>
    <p:extLst>
      <p:ext uri="{BB962C8B-B14F-4D97-AF65-F5344CB8AC3E}">
        <p14:creationId xmlns:p14="http://schemas.microsoft.com/office/powerpoint/2010/main" val="3747319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495800"/>
            <a:ext cx="8229600" cy="1752600"/>
          </a:xfrm>
        </p:spPr>
        <p:txBody>
          <a:bodyPr>
            <a:normAutofit/>
          </a:bodyPr>
          <a:lstStyle/>
          <a:p>
            <a:pPr fontAlgn="base">
              <a:spcBef>
                <a:spcPts val="640"/>
              </a:spcBef>
              <a:buFont typeface="Arial"/>
              <a:buChar char="•"/>
            </a:pPr>
            <a:r>
              <a:rPr lang="en-US" sz="1400" b="0" i="0" u="none" strike="noStrike" dirty="0" smtClean="0">
                <a:solidFill>
                  <a:srgbClr val="000000"/>
                </a:solidFill>
                <a:effectLst/>
                <a:latin typeface="Arial"/>
              </a:rPr>
              <a:t>Eli was a little boy who knew nothing about having freedom. It was hard growing up in the south especially when you’re a slave. Eli lived in South Carolina on a slave plantation with his mother. </a:t>
            </a:r>
            <a:r>
              <a:rPr lang="en-US" sz="1400" dirty="0" smtClean="0">
                <a:solidFill>
                  <a:srgbClr val="000000"/>
                </a:solidFill>
                <a:latin typeface="Arial"/>
              </a:rPr>
              <a:t>Little Eli</a:t>
            </a:r>
            <a:r>
              <a:rPr lang="en-US" sz="1400" b="0" i="0" u="none" strike="noStrike" dirty="0" smtClean="0">
                <a:solidFill>
                  <a:srgbClr val="000000"/>
                </a:solidFill>
                <a:effectLst/>
                <a:latin typeface="Arial"/>
              </a:rPr>
              <a:t> took pride at helping his mother in the field, knowing he made her work a little easier.</a:t>
            </a:r>
            <a:br>
              <a:rPr lang="en-US" sz="1400" b="0" i="0" u="none" strike="noStrike" dirty="0" smtClean="0">
                <a:solidFill>
                  <a:srgbClr val="000000"/>
                </a:solidFill>
                <a:effectLst/>
                <a:latin typeface="Arial"/>
              </a:rPr>
            </a:br>
            <a:endParaRPr lang="en-US" sz="1400" dirty="0"/>
          </a:p>
        </p:txBody>
      </p:sp>
      <p:sp>
        <p:nvSpPr>
          <p:cNvPr id="3" name="Content Placeholder 2"/>
          <p:cNvSpPr>
            <a:spLocks noGrp="1"/>
          </p:cNvSpPr>
          <p:nvPr>
            <p:ph idx="1"/>
          </p:nvPr>
        </p:nvSpPr>
        <p:spPr>
          <a:xfrm>
            <a:off x="457200" y="152401"/>
            <a:ext cx="8229600" cy="3809999"/>
          </a:xfrm>
        </p:spPr>
        <p:txBody>
          <a:bodyPr/>
          <a:lstStyle/>
          <a:p>
            <a:endParaRPr lang="en-US" dirty="0"/>
          </a:p>
        </p:txBody>
      </p:sp>
    </p:spTree>
    <p:extLst>
      <p:ext uri="{BB962C8B-B14F-4D97-AF65-F5344CB8AC3E}">
        <p14:creationId xmlns:p14="http://schemas.microsoft.com/office/powerpoint/2010/main" val="1854748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419600"/>
            <a:ext cx="8534400" cy="2057400"/>
          </a:xfrm>
        </p:spPr>
        <p:txBody>
          <a:bodyPr>
            <a:normAutofit/>
          </a:bodyPr>
          <a:lstStyle/>
          <a:p>
            <a:r>
              <a:rPr lang="en-US" sz="1800" b="0" i="0" u="none" strike="noStrike" dirty="0" smtClean="0">
                <a:solidFill>
                  <a:srgbClr val="000000"/>
                </a:solidFill>
                <a:effectLst/>
                <a:latin typeface="Arial"/>
              </a:rPr>
              <a:t>Eli’s mother was happy to see her son trying to help out by thinking of her well being. She knew that one day he would grow up to be a good man like his father. Even the master went out of his way to acknowledge Eli’s work.</a:t>
            </a:r>
            <a:endParaRPr lang="en-US" sz="1800" dirty="0"/>
          </a:p>
        </p:txBody>
      </p:sp>
      <p:sp>
        <p:nvSpPr>
          <p:cNvPr id="3" name="Content Placeholder 2"/>
          <p:cNvSpPr>
            <a:spLocks noGrp="1"/>
          </p:cNvSpPr>
          <p:nvPr>
            <p:ph idx="1"/>
          </p:nvPr>
        </p:nvSpPr>
        <p:spPr>
          <a:xfrm>
            <a:off x="304800" y="304801"/>
            <a:ext cx="8229600" cy="3276600"/>
          </a:xfrm>
        </p:spPr>
        <p:txBody>
          <a:bodyPr/>
          <a:lstStyle/>
          <a:p>
            <a:endParaRPr lang="en-US" dirty="0"/>
          </a:p>
        </p:txBody>
      </p:sp>
    </p:spTree>
    <p:extLst>
      <p:ext uri="{BB962C8B-B14F-4D97-AF65-F5344CB8AC3E}">
        <p14:creationId xmlns:p14="http://schemas.microsoft.com/office/powerpoint/2010/main" val="4066299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648200"/>
            <a:ext cx="8229600" cy="1981200"/>
          </a:xfrm>
        </p:spPr>
        <p:txBody>
          <a:bodyPr>
            <a:normAutofit/>
          </a:bodyPr>
          <a:lstStyle/>
          <a:p>
            <a:pPr fontAlgn="base">
              <a:spcBef>
                <a:spcPts val="560"/>
              </a:spcBef>
            </a:pPr>
            <a:r>
              <a:rPr lang="en-US" sz="1600" dirty="0" smtClean="0">
                <a:solidFill>
                  <a:srgbClr val="000000"/>
                </a:solidFill>
                <a:latin typeface="Arial"/>
              </a:rPr>
              <a:t>Although lately Eli’s mother feared the rumors spreading around about the master selling others away. She dreaded the thought of little Eli leaving her side to some strange place. Eli kept trying to reassure his mother that nothing bad would happen, since it was rumors. Strangely that night Eli went to bed he had a sudden urge to call for his mother yet he just stayed in bed and cried his self to sleep.</a:t>
            </a:r>
            <a:r>
              <a:rPr lang="en-US" sz="1600" b="0" i="0" u="none" strike="noStrike" dirty="0" smtClean="0">
                <a:solidFill>
                  <a:srgbClr val="000000"/>
                </a:solidFill>
                <a:effectLst/>
                <a:latin typeface="Arial"/>
              </a:rPr>
              <a:t> </a:t>
            </a:r>
            <a:endParaRPr lang="en-US" sz="1600" dirty="0"/>
          </a:p>
        </p:txBody>
      </p:sp>
      <p:sp>
        <p:nvSpPr>
          <p:cNvPr id="3" name="Content Placeholder 2"/>
          <p:cNvSpPr>
            <a:spLocks noGrp="1"/>
          </p:cNvSpPr>
          <p:nvPr>
            <p:ph idx="1"/>
          </p:nvPr>
        </p:nvSpPr>
        <p:spPr>
          <a:xfrm>
            <a:off x="381000" y="228601"/>
            <a:ext cx="8229600" cy="3200400"/>
          </a:xfrm>
        </p:spPr>
        <p:txBody>
          <a:bodyPr/>
          <a:lstStyle/>
          <a:p>
            <a:endParaRPr lang="en-US" dirty="0"/>
          </a:p>
        </p:txBody>
      </p:sp>
    </p:spTree>
    <p:extLst>
      <p:ext uri="{BB962C8B-B14F-4D97-AF65-F5344CB8AC3E}">
        <p14:creationId xmlns:p14="http://schemas.microsoft.com/office/powerpoint/2010/main" val="896717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95800"/>
            <a:ext cx="8229600" cy="2057400"/>
          </a:xfrm>
        </p:spPr>
        <p:txBody>
          <a:bodyPr>
            <a:normAutofit/>
          </a:bodyPr>
          <a:lstStyle/>
          <a:p>
            <a:r>
              <a:rPr lang="en-US" sz="1400" dirty="0" smtClean="0">
                <a:solidFill>
                  <a:srgbClr val="000000"/>
                </a:solidFill>
                <a:latin typeface="Arial"/>
              </a:rPr>
              <a:t>Sadly the day Eli and his mother were to be apart came all to sudden. Little Eli was preparing to go clean out the horses’ stable when the overseer grabbed him by the hand and told him to wait by the front of the plantation with the others. Confused Eli stood next to a wagon with a bunch of other slaves that lived on the plantation waiting for what was to be next. Moments later Eli and the others were ushered into the wagon by the overseer. When Eli sat down in the wagon, from out of nowhere he heard a woman yelling in the distance.</a:t>
            </a:r>
            <a:br>
              <a:rPr lang="en-US" sz="1400" dirty="0" smtClean="0">
                <a:solidFill>
                  <a:srgbClr val="000000"/>
                </a:solidFill>
                <a:latin typeface="Arial"/>
              </a:rPr>
            </a:br>
            <a:endParaRPr lang="en-US" sz="1600" dirty="0"/>
          </a:p>
        </p:txBody>
      </p:sp>
      <p:sp>
        <p:nvSpPr>
          <p:cNvPr id="3" name="Content Placeholder 2"/>
          <p:cNvSpPr>
            <a:spLocks noGrp="1"/>
          </p:cNvSpPr>
          <p:nvPr>
            <p:ph idx="1"/>
          </p:nvPr>
        </p:nvSpPr>
        <p:spPr>
          <a:xfrm>
            <a:off x="381000" y="228601"/>
            <a:ext cx="8534400" cy="3657600"/>
          </a:xfrm>
        </p:spPr>
        <p:txBody>
          <a:bodyPr/>
          <a:lstStyle/>
          <a:p>
            <a:endParaRPr lang="en-US" dirty="0"/>
          </a:p>
        </p:txBody>
      </p:sp>
    </p:spTree>
    <p:extLst>
      <p:ext uri="{BB962C8B-B14F-4D97-AF65-F5344CB8AC3E}">
        <p14:creationId xmlns:p14="http://schemas.microsoft.com/office/powerpoint/2010/main" val="4026940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19600"/>
            <a:ext cx="8229600" cy="2133600"/>
          </a:xfrm>
        </p:spPr>
        <p:txBody>
          <a:bodyPr>
            <a:normAutofit/>
          </a:bodyPr>
          <a:lstStyle/>
          <a:p>
            <a:r>
              <a:rPr lang="en-US" sz="1300" dirty="0" smtClean="0">
                <a:solidFill>
                  <a:srgbClr val="000000"/>
                </a:solidFill>
                <a:latin typeface="Arial"/>
              </a:rPr>
              <a:t>Eli knew that voice, it was his mother. She came dashing across the field, wailing and shouting at the overseer to stop. She came to a sudden stop in front of overseer on her hands and knees begging him to not take Eli. The overseer genuinely looked sad to do this, but he was given orders to do so. </a:t>
            </a:r>
            <a:endParaRPr lang="en-US" sz="1600" dirty="0"/>
          </a:p>
        </p:txBody>
      </p:sp>
      <p:sp>
        <p:nvSpPr>
          <p:cNvPr id="3" name="Content Placeholder 2"/>
          <p:cNvSpPr>
            <a:spLocks noGrp="1"/>
          </p:cNvSpPr>
          <p:nvPr>
            <p:ph idx="1"/>
          </p:nvPr>
        </p:nvSpPr>
        <p:spPr>
          <a:xfrm>
            <a:off x="457200" y="76201"/>
            <a:ext cx="8458200" cy="3733800"/>
          </a:xfrm>
        </p:spPr>
        <p:txBody>
          <a:bodyPr/>
          <a:lstStyle/>
          <a:p>
            <a:endParaRPr lang="en-US" dirty="0"/>
          </a:p>
        </p:txBody>
      </p:sp>
    </p:spTree>
    <p:extLst>
      <p:ext uri="{BB962C8B-B14F-4D97-AF65-F5344CB8AC3E}">
        <p14:creationId xmlns:p14="http://schemas.microsoft.com/office/powerpoint/2010/main" val="3791053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14800"/>
            <a:ext cx="8229600" cy="2286000"/>
          </a:xfrm>
        </p:spPr>
        <p:txBody>
          <a:bodyPr>
            <a:normAutofit/>
          </a:bodyPr>
          <a:lstStyle/>
          <a:p>
            <a:r>
              <a:rPr lang="en-US" sz="1300" dirty="0">
                <a:solidFill>
                  <a:srgbClr val="000000"/>
                </a:solidFill>
                <a:latin typeface="Arial"/>
              </a:rPr>
              <a:t>O</a:t>
            </a:r>
            <a:r>
              <a:rPr lang="en-US" sz="1300" dirty="0" smtClean="0">
                <a:solidFill>
                  <a:srgbClr val="000000"/>
                </a:solidFill>
                <a:latin typeface="Arial"/>
              </a:rPr>
              <a:t>ff </a:t>
            </a:r>
            <a:r>
              <a:rPr lang="en-US" sz="1300" dirty="0">
                <a:solidFill>
                  <a:srgbClr val="000000"/>
                </a:solidFill>
                <a:latin typeface="Arial"/>
              </a:rPr>
              <a:t>went Eli and the others </a:t>
            </a:r>
            <a:r>
              <a:rPr lang="en-US" sz="1300" dirty="0" smtClean="0">
                <a:solidFill>
                  <a:srgbClr val="000000"/>
                </a:solidFill>
                <a:latin typeface="Arial"/>
              </a:rPr>
              <a:t>down the dirt road to their new life. Eli couldn’t believe he would be actually separated from his mother in his lifetime. Eyes </a:t>
            </a:r>
            <a:r>
              <a:rPr lang="en-US" sz="1300" dirty="0">
                <a:solidFill>
                  <a:srgbClr val="000000"/>
                </a:solidFill>
                <a:latin typeface="Arial"/>
              </a:rPr>
              <a:t>full of </a:t>
            </a:r>
            <a:r>
              <a:rPr lang="en-US" sz="1300" dirty="0" smtClean="0">
                <a:solidFill>
                  <a:srgbClr val="000000"/>
                </a:solidFill>
                <a:latin typeface="Arial"/>
              </a:rPr>
              <a:t>tears, he could </a:t>
            </a:r>
            <a:r>
              <a:rPr lang="en-US" sz="1300" dirty="0">
                <a:solidFill>
                  <a:srgbClr val="000000"/>
                </a:solidFill>
                <a:latin typeface="Arial"/>
              </a:rPr>
              <a:t>do nothing but watch as his mother’s </a:t>
            </a:r>
            <a:r>
              <a:rPr lang="en-US" sz="1300" dirty="0" smtClean="0">
                <a:solidFill>
                  <a:srgbClr val="000000"/>
                </a:solidFill>
                <a:latin typeface="Arial"/>
              </a:rPr>
              <a:t>hysterical </a:t>
            </a:r>
            <a:r>
              <a:rPr lang="en-US" sz="1300" dirty="0">
                <a:solidFill>
                  <a:srgbClr val="000000"/>
                </a:solidFill>
                <a:latin typeface="Arial"/>
              </a:rPr>
              <a:t>form </a:t>
            </a:r>
            <a:r>
              <a:rPr lang="en-US" sz="1300" dirty="0" smtClean="0">
                <a:solidFill>
                  <a:srgbClr val="000000"/>
                </a:solidFill>
                <a:latin typeface="Arial"/>
              </a:rPr>
              <a:t>slowly </a:t>
            </a:r>
            <a:r>
              <a:rPr lang="en-US" sz="1300" dirty="0">
                <a:solidFill>
                  <a:srgbClr val="000000"/>
                </a:solidFill>
                <a:latin typeface="Arial"/>
              </a:rPr>
              <a:t>disappear into the background</a:t>
            </a:r>
            <a:r>
              <a:rPr lang="en-US" sz="1300" dirty="0" smtClean="0">
                <a:solidFill>
                  <a:srgbClr val="000000"/>
                </a:solidFill>
                <a:latin typeface="Arial"/>
              </a:rPr>
              <a:t>. </a:t>
            </a:r>
            <a:r>
              <a:rPr lang="en-US" sz="1300" dirty="0">
                <a:solidFill>
                  <a:srgbClr val="000000"/>
                </a:solidFill>
                <a:latin typeface="Arial"/>
              </a:rPr>
              <a:t/>
            </a:r>
            <a:br>
              <a:rPr lang="en-US" sz="1300" dirty="0">
                <a:solidFill>
                  <a:srgbClr val="000000"/>
                </a:solidFill>
                <a:latin typeface="Arial"/>
              </a:rPr>
            </a:br>
            <a:endParaRPr lang="en-US" sz="1600" dirty="0"/>
          </a:p>
        </p:txBody>
      </p:sp>
      <p:sp>
        <p:nvSpPr>
          <p:cNvPr id="3" name="Content Placeholder 2"/>
          <p:cNvSpPr>
            <a:spLocks noGrp="1"/>
          </p:cNvSpPr>
          <p:nvPr>
            <p:ph idx="1"/>
          </p:nvPr>
        </p:nvSpPr>
        <p:spPr>
          <a:xfrm>
            <a:off x="457200" y="228601"/>
            <a:ext cx="8305800" cy="2819400"/>
          </a:xfrm>
        </p:spPr>
        <p:txBody>
          <a:bodyPr/>
          <a:lstStyle/>
          <a:p>
            <a:endParaRPr lang="en-US" dirty="0"/>
          </a:p>
        </p:txBody>
      </p:sp>
    </p:spTree>
    <p:extLst>
      <p:ext uri="{BB962C8B-B14F-4D97-AF65-F5344CB8AC3E}">
        <p14:creationId xmlns:p14="http://schemas.microsoft.com/office/powerpoint/2010/main" val="320801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114800"/>
            <a:ext cx="8610600" cy="2362200"/>
          </a:xfrm>
        </p:spPr>
        <p:txBody>
          <a:bodyPr>
            <a:normAutofit/>
          </a:bodyPr>
          <a:lstStyle/>
          <a:p>
            <a:r>
              <a:rPr lang="en-US" sz="1600" dirty="0" smtClean="0"/>
              <a:t>Heartbroken Eli said nothing on the wagon ride. He stared up at the sky with tears still running down his face. He began to remember the song his mother would sing to him whenever he was sad, so he started to hum it. This cheered him up a little bit and soon the others in the wagon began to hum along to. Before long Eli noticed a bright light floating above him in the sky.</a:t>
            </a:r>
            <a:endParaRPr lang="en-US" sz="1600" dirty="0"/>
          </a:p>
        </p:txBody>
      </p:sp>
      <p:sp>
        <p:nvSpPr>
          <p:cNvPr id="3" name="Content Placeholder 2"/>
          <p:cNvSpPr>
            <a:spLocks noGrp="1"/>
          </p:cNvSpPr>
          <p:nvPr>
            <p:ph idx="1"/>
          </p:nvPr>
        </p:nvSpPr>
        <p:spPr>
          <a:xfrm>
            <a:off x="381000" y="152401"/>
            <a:ext cx="8534400" cy="3124200"/>
          </a:xfrm>
        </p:spPr>
        <p:txBody>
          <a:bodyPr/>
          <a:lstStyle/>
          <a:p>
            <a:endParaRPr lang="en-US" dirty="0"/>
          </a:p>
        </p:txBody>
      </p:sp>
    </p:spTree>
    <p:extLst>
      <p:ext uri="{BB962C8B-B14F-4D97-AF65-F5344CB8AC3E}">
        <p14:creationId xmlns:p14="http://schemas.microsoft.com/office/powerpoint/2010/main" val="2291987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114800"/>
            <a:ext cx="8382000" cy="2362200"/>
          </a:xfrm>
        </p:spPr>
        <p:txBody>
          <a:bodyPr>
            <a:normAutofit/>
          </a:bodyPr>
          <a:lstStyle/>
          <a:p>
            <a:r>
              <a:rPr lang="en-US" sz="1600" dirty="0" smtClean="0"/>
              <a:t>That light steadily manifested into the shape of a body. The body of a woman with a face Eli thought was similar to his mother’s. This lady also had enormous wings attached to her back. She descended from the sky and embraced Eli in a hug. She spoke to him in a soft voice causing Eli to warmly accept her as a friend.  </a:t>
            </a:r>
            <a:endParaRPr lang="en-US" sz="1600" dirty="0"/>
          </a:p>
        </p:txBody>
      </p:sp>
      <p:sp>
        <p:nvSpPr>
          <p:cNvPr id="3" name="Content Placeholder 2"/>
          <p:cNvSpPr>
            <a:spLocks noGrp="1"/>
          </p:cNvSpPr>
          <p:nvPr>
            <p:ph idx="1"/>
          </p:nvPr>
        </p:nvSpPr>
        <p:spPr>
          <a:xfrm>
            <a:off x="457200" y="152401"/>
            <a:ext cx="8229600" cy="3581400"/>
          </a:xfrm>
        </p:spPr>
        <p:txBody>
          <a:bodyPr/>
          <a:lstStyle/>
          <a:p>
            <a:endParaRPr lang="en-US" dirty="0"/>
          </a:p>
        </p:txBody>
      </p:sp>
    </p:spTree>
    <p:extLst>
      <p:ext uri="{BB962C8B-B14F-4D97-AF65-F5344CB8AC3E}">
        <p14:creationId xmlns:p14="http://schemas.microsoft.com/office/powerpoint/2010/main" val="8190487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884</Words>
  <Application>Microsoft Office PowerPoint</Application>
  <PresentationFormat>On-screen Show (4:3)</PresentationFormat>
  <Paragraphs>13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The Boy with Wings</vt:lpstr>
      <vt:lpstr>Eli was a little boy who knew nothing about having freedom. It was hard growing up in the south especially when you’re a slave. Eli lived in South Carolina on a slave plantation with his mother. Little Eli took pride at helping his mother in the field, knowing he made her work a little easier. </vt:lpstr>
      <vt:lpstr>Eli’s mother was happy to see her son trying to help out by thinking of her well being. She knew that one day he would grow up to be a good man like his father. Even the master went out of his way to acknowledge Eli’s work.</vt:lpstr>
      <vt:lpstr>Although lately Eli’s mother feared the rumors spreading around about the master selling others away. She dreaded the thought of little Eli leaving her side to some strange place. Eli kept trying to reassure his mother that nothing bad would happen, since it was rumors. Strangely that night Eli went to bed he had a sudden urge to call for his mother yet he just stayed in bed and cried his self to sleep. </vt:lpstr>
      <vt:lpstr>Sadly the day Eli and his mother were to be apart came all to sudden. Little Eli was preparing to go clean out the horses’ stable when the overseer grabbed him by the hand and told him to wait by the front of the plantation with the others. Confused Eli stood next to a wagon with a bunch of other slaves that lived on the plantation waiting for what was to be next. Moments later Eli and the others were ushered into the wagon by the overseer. When Eli sat down in the wagon, from out of nowhere he heard a woman yelling in the distance. </vt:lpstr>
      <vt:lpstr>Eli knew that voice, it was his mother. She came dashing across the field, wailing and shouting at the overseer to stop. She came to a sudden stop in front of overseer on her hands and knees begging him to not take Eli. The overseer genuinely looked sad to do this, but he was given orders to do so. </vt:lpstr>
      <vt:lpstr>Off went Eli and the others down the dirt road to their new life. Eli couldn’t believe he would be actually separated from his mother in his lifetime. Eyes full of tears, he could do nothing but watch as his mother’s hysterical form slowly disappear into the background.  </vt:lpstr>
      <vt:lpstr>Heartbroken Eli said nothing on the wagon ride. He stared up at the sky with tears still running down his face. He began to remember the song his mother would sing to him whenever he was sad, so he started to hum it. This cheered him up a little bit and soon the others in the wagon began to hum along to. Before long Eli noticed a bright light floating above him in the sky.</vt:lpstr>
      <vt:lpstr>That light steadily manifested into the shape of a body. The body of a woman with a face Eli thought was similar to his mother’s. This lady also had enormous wings attached to her back. She descended from the sky and embraced Eli in a hug. She spoke to him in a soft voice causing Eli to warmly accept her as a friend.  </vt:lpstr>
      <vt:lpstr>Without really asking him, the angel knew what Eli wished for. With one last hug the angel whispered something in his ear and finally ascended into the sky. At first Eli was confused at what happened but he soon began to realize that the angel had granted him with something that could save him, his mother, and everyone else. She gave him a set a of angel-like wings like hers. Eli could fly.</vt:lpstr>
      <vt:lpstr>Having the ability to fly, Eli flew as fast as he could all the way back to his mother. He found her in the same position she was in when he left. As he approached her, he noticed she still had tears on her face from crying, so he wiped them away. Startled she looked up shocked to see little  Eli in front of her  and not to mention the fact that he was floating in the air. </vt:lpstr>
      <vt:lpstr>Eli hugged his mother real tight and whispered the same words the angel spoke to him ,into her ear. Just like Eli, his mother formed wings of light on her back in the shape on angel wings. Everyone else on the plantation was shocked to see this happening, although they didn’t shy away from Eli and his mother. </vt:lpstr>
      <vt:lpstr>In fact, everyone began to hug both little Eli and his mother and before long they all had wings on their backs too. Together  they all joined hands and flew off towards the sky.  Waiting for them in the clouds was none other than Eli’s angel friend who granted him this special gift.  For generations to come, people from far and wide knew of the little boy with wings who became friends with an angel.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Boy Who Befriended an Angel</dc:title>
  <dc:creator>Home2012</dc:creator>
  <cp:lastModifiedBy>Home2012</cp:lastModifiedBy>
  <cp:revision>9</cp:revision>
  <dcterms:created xsi:type="dcterms:W3CDTF">2013-06-18T01:58:30Z</dcterms:created>
  <dcterms:modified xsi:type="dcterms:W3CDTF">2013-06-18T03:24:18Z</dcterms:modified>
</cp:coreProperties>
</file>